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84" r:id="rId5"/>
  </p:sldMasterIdLst>
  <p:notesMasterIdLst>
    <p:notesMasterId r:id="rId26"/>
  </p:notesMasterIdLst>
  <p:handoutMasterIdLst>
    <p:handoutMasterId r:id="rId27"/>
  </p:handoutMasterIdLst>
  <p:sldIdLst>
    <p:sldId id="292" r:id="rId6"/>
    <p:sldId id="257" r:id="rId7"/>
    <p:sldId id="304" r:id="rId8"/>
    <p:sldId id="303" r:id="rId9"/>
    <p:sldId id="312" r:id="rId10"/>
    <p:sldId id="307" r:id="rId11"/>
    <p:sldId id="308" r:id="rId12"/>
    <p:sldId id="309" r:id="rId13"/>
    <p:sldId id="311" r:id="rId14"/>
    <p:sldId id="305" r:id="rId15"/>
    <p:sldId id="310" r:id="rId16"/>
    <p:sldId id="314" r:id="rId17"/>
    <p:sldId id="315" r:id="rId18"/>
    <p:sldId id="316" r:id="rId19"/>
    <p:sldId id="317" r:id="rId20"/>
    <p:sldId id="318" r:id="rId21"/>
    <p:sldId id="319" r:id="rId22"/>
    <p:sldId id="320" r:id="rId23"/>
    <p:sldId id="313" r:id="rId24"/>
    <p:sldId id="302" r:id="rId25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20" autoAdjust="0"/>
    <p:restoredTop sz="80392" autoAdjust="0"/>
  </p:normalViewPr>
  <p:slideViewPr>
    <p:cSldViewPr snapToGrid="0">
      <p:cViewPr varScale="1">
        <p:scale>
          <a:sx n="66" d="100"/>
          <a:sy n="66" d="100"/>
        </p:scale>
        <p:origin x="1507" y="53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3" d="100"/>
          <a:sy n="73" d="100"/>
        </p:scale>
        <p:origin x="2670" y="1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F76BC8-B0C0-44EA-BDB6-1D9E112DF3E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DAC4B757-63D4-4753-A778-EA4E718AF9F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Teil 1</a:t>
          </a:r>
        </a:p>
      </dgm:t>
    </dgm:pt>
    <dgm:pt modelId="{C8068415-3ED8-47D5-BD83-A28843A27FF1}" type="parTrans" cxnId="{8A057D97-4FDE-44F1-AA3A-F09F353A5EE7}">
      <dgm:prSet/>
      <dgm:spPr/>
      <dgm:t>
        <a:bodyPr/>
        <a:lstStyle/>
        <a:p>
          <a:endParaRPr lang="en-US"/>
        </a:p>
      </dgm:t>
    </dgm:pt>
    <dgm:pt modelId="{8A781BF3-AC8C-4DDC-9DA0-B700072018A0}" type="sibTrans" cxnId="{8A057D97-4FDE-44F1-AA3A-F09F353A5EE7}">
      <dgm:prSet/>
      <dgm:spPr/>
      <dgm:t>
        <a:bodyPr/>
        <a:lstStyle/>
        <a:p>
          <a:endParaRPr lang="en-US"/>
        </a:p>
      </dgm:t>
    </dgm:pt>
    <dgm:pt modelId="{057AE9C7-136C-4122-9AC8-00DCA282B8D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 b="0" i="0" dirty="0"/>
            <a:t>Teil 2</a:t>
          </a:r>
          <a:endParaRPr lang="en-US" dirty="0"/>
        </a:p>
      </dgm:t>
    </dgm:pt>
    <dgm:pt modelId="{855647B9-9B4C-490F-A04A-F28CB00F2B87}" type="parTrans" cxnId="{28D726A0-9361-48A0-A71E-464B662823EC}">
      <dgm:prSet/>
      <dgm:spPr/>
      <dgm:t>
        <a:bodyPr/>
        <a:lstStyle/>
        <a:p>
          <a:endParaRPr lang="en-US"/>
        </a:p>
      </dgm:t>
    </dgm:pt>
    <dgm:pt modelId="{0D94F8C0-480B-4E16-B453-53313ACBBE4C}" type="sibTrans" cxnId="{28D726A0-9361-48A0-A71E-464B662823EC}">
      <dgm:prSet/>
      <dgm:spPr/>
      <dgm:t>
        <a:bodyPr/>
        <a:lstStyle/>
        <a:p>
          <a:endParaRPr lang="en-US"/>
        </a:p>
      </dgm:t>
    </dgm:pt>
    <dgm:pt modelId="{0FA12690-5A1C-45EA-8450-BC7F9D1C661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 b="0" i="0" dirty="0"/>
            <a:t>Übersicht</a:t>
          </a:r>
          <a:endParaRPr lang="en-US" dirty="0"/>
        </a:p>
      </dgm:t>
    </dgm:pt>
    <dgm:pt modelId="{2CFE4607-448D-4137-AB8E-F9FF7412B1A5}" type="sibTrans" cxnId="{FD4A3D32-0375-4E72-A1BE-A57DE21671DB}">
      <dgm:prSet/>
      <dgm:spPr/>
      <dgm:t>
        <a:bodyPr/>
        <a:lstStyle/>
        <a:p>
          <a:endParaRPr lang="en-US"/>
        </a:p>
      </dgm:t>
    </dgm:pt>
    <dgm:pt modelId="{341F8298-BC5A-403E-8F70-9E5FC317790E}" type="parTrans" cxnId="{FD4A3D32-0375-4E72-A1BE-A57DE21671DB}">
      <dgm:prSet/>
      <dgm:spPr/>
      <dgm:t>
        <a:bodyPr/>
        <a:lstStyle/>
        <a:p>
          <a:endParaRPr lang="en-US"/>
        </a:p>
      </dgm:t>
    </dgm:pt>
    <dgm:pt modelId="{CD7F0D8D-B61F-403A-8D78-D5277955413E}" type="pres">
      <dgm:prSet presAssocID="{5FF76BC8-B0C0-44EA-BDB6-1D9E112DF3E5}" presName="root" presStyleCnt="0">
        <dgm:presLayoutVars>
          <dgm:dir/>
          <dgm:resizeHandles val="exact"/>
        </dgm:presLayoutVars>
      </dgm:prSet>
      <dgm:spPr/>
    </dgm:pt>
    <dgm:pt modelId="{A2882F3C-C7B1-4178-B917-0AC667C2087D}" type="pres">
      <dgm:prSet presAssocID="{0FA12690-5A1C-45EA-8450-BC7F9D1C6617}" presName="compNode" presStyleCnt="0"/>
      <dgm:spPr/>
    </dgm:pt>
    <dgm:pt modelId="{A8552582-52CD-4A2A-93C2-98AC6A811144}" type="pres">
      <dgm:prSet presAssocID="{0FA12690-5A1C-45EA-8450-BC7F9D1C6617}" presName="iconBgRect" presStyleLbl="bgShp" presStyleIdx="0" presStyleCnt="3"/>
      <dgm:spPr/>
    </dgm:pt>
    <dgm:pt modelId="{7BD12AC2-5402-41DC-A2B3-AB440234AE61}" type="pres">
      <dgm:prSet presAssocID="{0FA12690-5A1C-45EA-8450-BC7F9D1C661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uppe von Männern"/>
        </a:ext>
      </dgm:extLst>
    </dgm:pt>
    <dgm:pt modelId="{709926EC-B368-4410-A903-C035A9828C65}" type="pres">
      <dgm:prSet presAssocID="{0FA12690-5A1C-45EA-8450-BC7F9D1C6617}" presName="spaceRect" presStyleCnt="0"/>
      <dgm:spPr/>
    </dgm:pt>
    <dgm:pt modelId="{25400E64-1669-42AB-83E1-4024F9C2BF69}" type="pres">
      <dgm:prSet presAssocID="{0FA12690-5A1C-45EA-8450-BC7F9D1C6617}" presName="textRect" presStyleLbl="revTx" presStyleIdx="0" presStyleCnt="3">
        <dgm:presLayoutVars>
          <dgm:chMax val="1"/>
          <dgm:chPref val="1"/>
        </dgm:presLayoutVars>
      </dgm:prSet>
      <dgm:spPr/>
    </dgm:pt>
    <dgm:pt modelId="{6E14D5D4-50E9-463E-A37A-BC51B98F5EE9}" type="pres">
      <dgm:prSet presAssocID="{2CFE4607-448D-4137-AB8E-F9FF7412B1A5}" presName="sibTrans" presStyleCnt="0"/>
      <dgm:spPr/>
    </dgm:pt>
    <dgm:pt modelId="{701A6CA5-973F-4764-92BD-BBCD1348FCCC}" type="pres">
      <dgm:prSet presAssocID="{DAC4B757-63D4-4753-A778-EA4E718AF9F0}" presName="compNode" presStyleCnt="0"/>
      <dgm:spPr/>
    </dgm:pt>
    <dgm:pt modelId="{56BCE324-1580-43B9-A432-3FEC3B357DDA}" type="pres">
      <dgm:prSet presAssocID="{DAC4B757-63D4-4753-A778-EA4E718AF9F0}" presName="iconBgRect" presStyleLbl="bgShp" presStyleIdx="1" presStyleCnt="3"/>
      <dgm:spPr/>
    </dgm:pt>
    <dgm:pt modelId="{221B3F88-98A8-46AE-9F8C-4250BAC563BE}" type="pres">
      <dgm:prSet presAssocID="{DAC4B757-63D4-4753-A778-EA4E718AF9F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olltreffer"/>
        </a:ext>
      </dgm:extLst>
    </dgm:pt>
    <dgm:pt modelId="{84DC5F40-9CB5-4FA6-BBF8-040253F76E68}" type="pres">
      <dgm:prSet presAssocID="{DAC4B757-63D4-4753-A778-EA4E718AF9F0}" presName="spaceRect" presStyleCnt="0"/>
      <dgm:spPr/>
    </dgm:pt>
    <dgm:pt modelId="{8BD4E02C-B4C4-4541-9CB4-63E23BF98B53}" type="pres">
      <dgm:prSet presAssocID="{DAC4B757-63D4-4753-A778-EA4E718AF9F0}" presName="textRect" presStyleLbl="revTx" presStyleIdx="1" presStyleCnt="3">
        <dgm:presLayoutVars>
          <dgm:chMax val="1"/>
          <dgm:chPref val="1"/>
        </dgm:presLayoutVars>
      </dgm:prSet>
      <dgm:spPr/>
    </dgm:pt>
    <dgm:pt modelId="{330B5D45-65F7-4C59-8641-23D3AF60EEE6}" type="pres">
      <dgm:prSet presAssocID="{8A781BF3-AC8C-4DDC-9DA0-B700072018A0}" presName="sibTrans" presStyleCnt="0"/>
      <dgm:spPr/>
    </dgm:pt>
    <dgm:pt modelId="{0FA8E048-AD88-4850-89B2-3F3BDDFE6798}" type="pres">
      <dgm:prSet presAssocID="{057AE9C7-136C-4122-9AC8-00DCA282B8D2}" presName="compNode" presStyleCnt="0"/>
      <dgm:spPr/>
    </dgm:pt>
    <dgm:pt modelId="{9EB2BCE8-60E4-4C6F-9900-B6D226A6B203}" type="pres">
      <dgm:prSet presAssocID="{057AE9C7-136C-4122-9AC8-00DCA282B8D2}" presName="iconBgRect" presStyleLbl="bgShp" presStyleIdx="2" presStyleCnt="3"/>
      <dgm:spPr/>
    </dgm:pt>
    <dgm:pt modelId="{7A584FA3-12ED-47BB-8D64-EB8BCC33A70D}" type="pres">
      <dgm:prSet presAssocID="{057AE9C7-136C-4122-9AC8-00DCA282B8D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A9BD7D01-12AB-4678-A26B-B800B567C4EE}" type="pres">
      <dgm:prSet presAssocID="{057AE9C7-136C-4122-9AC8-00DCA282B8D2}" presName="spaceRect" presStyleCnt="0"/>
      <dgm:spPr/>
    </dgm:pt>
    <dgm:pt modelId="{8F1D46A0-97A4-4CBC-9302-4EEB3F4D55EB}" type="pres">
      <dgm:prSet presAssocID="{057AE9C7-136C-4122-9AC8-00DCA282B8D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D4A3D32-0375-4E72-A1BE-A57DE21671DB}" srcId="{5FF76BC8-B0C0-44EA-BDB6-1D9E112DF3E5}" destId="{0FA12690-5A1C-45EA-8450-BC7F9D1C6617}" srcOrd="0" destOrd="0" parTransId="{341F8298-BC5A-403E-8F70-9E5FC317790E}" sibTransId="{2CFE4607-448D-4137-AB8E-F9FF7412B1A5}"/>
    <dgm:cxn modelId="{F43EB664-F1CF-40EA-806B-A7EB96F9B323}" type="presOf" srcId="{057AE9C7-136C-4122-9AC8-00DCA282B8D2}" destId="{8F1D46A0-97A4-4CBC-9302-4EEB3F4D55EB}" srcOrd="0" destOrd="0" presId="urn:microsoft.com/office/officeart/2018/5/layout/IconCircleLabelList"/>
    <dgm:cxn modelId="{216A3C6D-EBD9-4326-BEA2-AF2ABA613197}" type="presOf" srcId="{0FA12690-5A1C-45EA-8450-BC7F9D1C6617}" destId="{25400E64-1669-42AB-83E1-4024F9C2BF69}" srcOrd="0" destOrd="0" presId="urn:microsoft.com/office/officeart/2018/5/layout/IconCircleLabelList"/>
    <dgm:cxn modelId="{8A057D97-4FDE-44F1-AA3A-F09F353A5EE7}" srcId="{5FF76BC8-B0C0-44EA-BDB6-1D9E112DF3E5}" destId="{DAC4B757-63D4-4753-A778-EA4E718AF9F0}" srcOrd="1" destOrd="0" parTransId="{C8068415-3ED8-47D5-BD83-A28843A27FF1}" sibTransId="{8A781BF3-AC8C-4DDC-9DA0-B700072018A0}"/>
    <dgm:cxn modelId="{C8806E99-D360-4A0D-851B-6E695144CF7F}" type="presOf" srcId="{5FF76BC8-B0C0-44EA-BDB6-1D9E112DF3E5}" destId="{CD7F0D8D-B61F-403A-8D78-D5277955413E}" srcOrd="0" destOrd="0" presId="urn:microsoft.com/office/officeart/2018/5/layout/IconCircleLabelList"/>
    <dgm:cxn modelId="{28D726A0-9361-48A0-A71E-464B662823EC}" srcId="{5FF76BC8-B0C0-44EA-BDB6-1D9E112DF3E5}" destId="{057AE9C7-136C-4122-9AC8-00DCA282B8D2}" srcOrd="2" destOrd="0" parTransId="{855647B9-9B4C-490F-A04A-F28CB00F2B87}" sibTransId="{0D94F8C0-480B-4E16-B453-53313ACBBE4C}"/>
    <dgm:cxn modelId="{9152DBE4-7123-4AD1-B5D5-6C255332BDAE}" type="presOf" srcId="{DAC4B757-63D4-4753-A778-EA4E718AF9F0}" destId="{8BD4E02C-B4C4-4541-9CB4-63E23BF98B53}" srcOrd="0" destOrd="0" presId="urn:microsoft.com/office/officeart/2018/5/layout/IconCircleLabelList"/>
    <dgm:cxn modelId="{5BA1BB35-17BE-4056-AA7E-7F322AC24D2B}" type="presParOf" srcId="{CD7F0D8D-B61F-403A-8D78-D5277955413E}" destId="{A2882F3C-C7B1-4178-B917-0AC667C2087D}" srcOrd="0" destOrd="0" presId="urn:microsoft.com/office/officeart/2018/5/layout/IconCircleLabelList"/>
    <dgm:cxn modelId="{E8662D47-B1A7-422B-AE7B-6232D713535D}" type="presParOf" srcId="{A2882F3C-C7B1-4178-B917-0AC667C2087D}" destId="{A8552582-52CD-4A2A-93C2-98AC6A811144}" srcOrd="0" destOrd="0" presId="urn:microsoft.com/office/officeart/2018/5/layout/IconCircleLabelList"/>
    <dgm:cxn modelId="{37C63D4D-45B3-4E49-9D60-088D3791C698}" type="presParOf" srcId="{A2882F3C-C7B1-4178-B917-0AC667C2087D}" destId="{7BD12AC2-5402-41DC-A2B3-AB440234AE61}" srcOrd="1" destOrd="0" presId="urn:microsoft.com/office/officeart/2018/5/layout/IconCircleLabelList"/>
    <dgm:cxn modelId="{26D008CE-968E-4400-8429-7F5FFCCD62E0}" type="presParOf" srcId="{A2882F3C-C7B1-4178-B917-0AC667C2087D}" destId="{709926EC-B368-4410-A903-C035A9828C65}" srcOrd="2" destOrd="0" presId="urn:microsoft.com/office/officeart/2018/5/layout/IconCircleLabelList"/>
    <dgm:cxn modelId="{14FD6A65-D88D-41F9-B4A0-A554C3EC06F0}" type="presParOf" srcId="{A2882F3C-C7B1-4178-B917-0AC667C2087D}" destId="{25400E64-1669-42AB-83E1-4024F9C2BF69}" srcOrd="3" destOrd="0" presId="urn:microsoft.com/office/officeart/2018/5/layout/IconCircleLabelList"/>
    <dgm:cxn modelId="{5AD77050-0D82-4BAA-AB0B-C198A31A9DC2}" type="presParOf" srcId="{CD7F0D8D-B61F-403A-8D78-D5277955413E}" destId="{6E14D5D4-50E9-463E-A37A-BC51B98F5EE9}" srcOrd="1" destOrd="0" presId="urn:microsoft.com/office/officeart/2018/5/layout/IconCircleLabelList"/>
    <dgm:cxn modelId="{931F3400-124A-41FB-B608-C615157D1580}" type="presParOf" srcId="{CD7F0D8D-B61F-403A-8D78-D5277955413E}" destId="{701A6CA5-973F-4764-92BD-BBCD1348FCCC}" srcOrd="2" destOrd="0" presId="urn:microsoft.com/office/officeart/2018/5/layout/IconCircleLabelList"/>
    <dgm:cxn modelId="{9D7168A2-2385-4B79-8C3F-DEEB9FA27861}" type="presParOf" srcId="{701A6CA5-973F-4764-92BD-BBCD1348FCCC}" destId="{56BCE324-1580-43B9-A432-3FEC3B357DDA}" srcOrd="0" destOrd="0" presId="urn:microsoft.com/office/officeart/2018/5/layout/IconCircleLabelList"/>
    <dgm:cxn modelId="{3EAB3C9E-3280-4773-A2D1-8109EB81DE04}" type="presParOf" srcId="{701A6CA5-973F-4764-92BD-BBCD1348FCCC}" destId="{221B3F88-98A8-46AE-9F8C-4250BAC563BE}" srcOrd="1" destOrd="0" presId="urn:microsoft.com/office/officeart/2018/5/layout/IconCircleLabelList"/>
    <dgm:cxn modelId="{6D7090CB-FFE6-49E5-8C1E-08F1287F2A48}" type="presParOf" srcId="{701A6CA5-973F-4764-92BD-BBCD1348FCCC}" destId="{84DC5F40-9CB5-4FA6-BBF8-040253F76E68}" srcOrd="2" destOrd="0" presId="urn:microsoft.com/office/officeart/2018/5/layout/IconCircleLabelList"/>
    <dgm:cxn modelId="{6C4A2B1D-5DD4-4608-B010-1B9F767254D6}" type="presParOf" srcId="{701A6CA5-973F-4764-92BD-BBCD1348FCCC}" destId="{8BD4E02C-B4C4-4541-9CB4-63E23BF98B53}" srcOrd="3" destOrd="0" presId="urn:microsoft.com/office/officeart/2018/5/layout/IconCircleLabelList"/>
    <dgm:cxn modelId="{9CCAA5F1-E464-488D-A523-5086C422835D}" type="presParOf" srcId="{CD7F0D8D-B61F-403A-8D78-D5277955413E}" destId="{330B5D45-65F7-4C59-8641-23D3AF60EEE6}" srcOrd="3" destOrd="0" presId="urn:microsoft.com/office/officeart/2018/5/layout/IconCircleLabelList"/>
    <dgm:cxn modelId="{ECF09F54-12DF-4D15-A432-4136E72C96A7}" type="presParOf" srcId="{CD7F0D8D-B61F-403A-8D78-D5277955413E}" destId="{0FA8E048-AD88-4850-89B2-3F3BDDFE6798}" srcOrd="4" destOrd="0" presId="urn:microsoft.com/office/officeart/2018/5/layout/IconCircleLabelList"/>
    <dgm:cxn modelId="{EEF73DCA-8204-41A2-B789-7D94942EF6D4}" type="presParOf" srcId="{0FA8E048-AD88-4850-89B2-3F3BDDFE6798}" destId="{9EB2BCE8-60E4-4C6F-9900-B6D226A6B203}" srcOrd="0" destOrd="0" presId="urn:microsoft.com/office/officeart/2018/5/layout/IconCircleLabelList"/>
    <dgm:cxn modelId="{BB1324E4-2D6D-476B-B229-6D5A3839B5F4}" type="presParOf" srcId="{0FA8E048-AD88-4850-89B2-3F3BDDFE6798}" destId="{7A584FA3-12ED-47BB-8D64-EB8BCC33A70D}" srcOrd="1" destOrd="0" presId="urn:microsoft.com/office/officeart/2018/5/layout/IconCircleLabelList"/>
    <dgm:cxn modelId="{49D45A9A-39C8-4872-BB63-F56F893C964C}" type="presParOf" srcId="{0FA8E048-AD88-4850-89B2-3F3BDDFE6798}" destId="{A9BD7D01-12AB-4678-A26B-B800B567C4EE}" srcOrd="2" destOrd="0" presId="urn:microsoft.com/office/officeart/2018/5/layout/IconCircleLabelList"/>
    <dgm:cxn modelId="{3A86A0F7-EF35-4DE3-9EC6-23643B5A7174}" type="presParOf" srcId="{0FA8E048-AD88-4850-89B2-3F3BDDFE6798}" destId="{8F1D46A0-97A4-4CBC-9302-4EEB3F4D55E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552582-52CD-4A2A-93C2-98AC6A811144}">
      <dsp:nvSpPr>
        <dsp:cNvPr id="0" name=""/>
        <dsp:cNvSpPr/>
      </dsp:nvSpPr>
      <dsp:spPr>
        <a:xfrm>
          <a:off x="702434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D12AC2-5402-41DC-A2B3-AB440234AE61}">
      <dsp:nvSpPr>
        <dsp:cNvPr id="0" name=""/>
        <dsp:cNvSpPr/>
      </dsp:nvSpPr>
      <dsp:spPr>
        <a:xfrm>
          <a:off x="1119247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400E64-1669-42AB-83E1-4024F9C2BF69}">
      <dsp:nvSpPr>
        <dsp:cNvPr id="0" name=""/>
        <dsp:cNvSpPr/>
      </dsp:nvSpPr>
      <dsp:spPr>
        <a:xfrm>
          <a:off x="77216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4000" b="0" i="0" kern="1200" dirty="0"/>
            <a:t>Übersicht</a:t>
          </a:r>
          <a:endParaRPr lang="en-US" sz="4000" kern="1200" dirty="0"/>
        </a:p>
      </dsp:txBody>
      <dsp:txXfrm>
        <a:off x="77216" y="2624638"/>
        <a:ext cx="3206250" cy="720000"/>
      </dsp:txXfrm>
    </dsp:sp>
    <dsp:sp modelId="{56BCE324-1580-43B9-A432-3FEC3B357DDA}">
      <dsp:nvSpPr>
        <dsp:cNvPr id="0" name=""/>
        <dsp:cNvSpPr/>
      </dsp:nvSpPr>
      <dsp:spPr>
        <a:xfrm>
          <a:off x="4469778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1B3F88-98A8-46AE-9F8C-4250BAC563BE}">
      <dsp:nvSpPr>
        <dsp:cNvPr id="0" name=""/>
        <dsp:cNvSpPr/>
      </dsp:nvSpPr>
      <dsp:spPr>
        <a:xfrm>
          <a:off x="4886591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D4E02C-B4C4-4541-9CB4-63E23BF98B53}">
      <dsp:nvSpPr>
        <dsp:cNvPr id="0" name=""/>
        <dsp:cNvSpPr/>
      </dsp:nvSpPr>
      <dsp:spPr>
        <a:xfrm>
          <a:off x="3844559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Teil 1</a:t>
          </a:r>
        </a:p>
      </dsp:txBody>
      <dsp:txXfrm>
        <a:off x="3844559" y="2624638"/>
        <a:ext cx="3206250" cy="720000"/>
      </dsp:txXfrm>
    </dsp:sp>
    <dsp:sp modelId="{9EB2BCE8-60E4-4C6F-9900-B6D226A6B203}">
      <dsp:nvSpPr>
        <dsp:cNvPr id="0" name=""/>
        <dsp:cNvSpPr/>
      </dsp:nvSpPr>
      <dsp:spPr>
        <a:xfrm>
          <a:off x="8237122" y="59638"/>
          <a:ext cx="1955812" cy="19558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584FA3-12ED-47BB-8D64-EB8BCC33A70D}">
      <dsp:nvSpPr>
        <dsp:cNvPr id="0" name=""/>
        <dsp:cNvSpPr/>
      </dsp:nvSpPr>
      <dsp:spPr>
        <a:xfrm>
          <a:off x="8653935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D46A0-97A4-4CBC-9302-4EEB3F4D55EB}">
      <dsp:nvSpPr>
        <dsp:cNvPr id="0" name=""/>
        <dsp:cNvSpPr/>
      </dsp:nvSpPr>
      <dsp:spPr>
        <a:xfrm>
          <a:off x="7611903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4000" b="0" i="0" kern="1200" dirty="0"/>
            <a:t>Teil 2</a:t>
          </a:r>
          <a:endParaRPr lang="en-US" sz="4000" kern="1200" dirty="0"/>
        </a:p>
      </dsp:txBody>
      <dsp:txXfrm>
        <a:off x="7611903" y="2624638"/>
        <a:ext cx="32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672BD-261C-4EDC-9C5E-C246835120E7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798501B-77B5-4365-9881-C6E19A3C1E4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14561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5664F4-ABD2-4F09-9758-D36145E15169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dirty="0"/>
              <a:t>Textmasterformat durch Klicken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C8BD8E7-1312-41F3-99C4-6DA5AF89196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2084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424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9280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670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5410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7700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62BBC2-F8BD-4F8F-ABAE-94F032CEEB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C6221E-61E5-41B8-8B8A-6A97ECE309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5F461A-2954-4B84-B9A0-D7E405566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E5856-A753-4E39-9244-0500201B2094}" type="datetimeFigureOut">
              <a:rPr lang="de-DE" smtClean="0"/>
              <a:t>05.10.2022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E76319-D33A-4880-A944-19097B710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D36B6F-A5A7-4D7E-983C-7B3F82D26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904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294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50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77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464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921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931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184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D86D372-411D-4B4E-9C3F-27EFF2F8BE1E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917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326EB1D-CBBF-438D-A188-239583155CD5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20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nittsüberschrift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1850" y="2483427"/>
            <a:ext cx="10515600" cy="27432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35025" y="5257800"/>
            <a:ext cx="10515600" cy="9144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 cap="all" spc="50" baseline="0">
                <a:solidFill>
                  <a:schemeClr val="bg1"/>
                </a:solidFill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1DC1D16-35AE-483F-A8F9-EC1EF24F09BF}"/>
              </a:ext>
            </a:extLst>
          </p:cNvPr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686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158FB9A-9055-4D91-A8D6-422B1A47ADD6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133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6696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3AD2B2A-001E-4204-A9F7-ADB62FDFB3C2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174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0598511-F564-4313-9C85-1BB6BF3D8A32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12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E8B8011-CBA9-4FB0-934D-C2F23F0053DB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554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10/5/2022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399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96ADC6-BDC4-42FB-97FB-DA73ECD9CEE8}" type="datetime1">
              <a:rPr lang="de-DE" smtClean="0"/>
              <a:t>05.10.2022</a:t>
            </a:fld>
            <a:endParaRPr lang="de-DE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032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F98253D-F315-4F19-9476-B18AFA8D5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8619FC-4359-45CC-9FC4-31D56B25C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961D62-3941-4823-9585-51F72D67B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7E5856-A753-4E39-9244-0500201B2094}" type="datetimeFigureOut">
              <a:rPr lang="de-DE" smtClean="0"/>
              <a:t>05.10.2022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935CE6-7D0C-4D3B-B2D6-22019B5691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1B8ADC-AC92-4032-A2DF-701CE9A7C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7603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87E5856-A753-4E39-9244-0500201B2094}" type="datetimeFigureOut">
              <a:rPr lang="de-DE" smtClean="0"/>
              <a:t>05.10.2022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5CE18-5115-4B79-AEF9-010CFB3A5D52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3666F43-8D2F-4503-8AFF-CBD208E0A1AD}"/>
              </a:ext>
            </a:extLst>
          </p:cNvPr>
          <p:cNvSpPr/>
          <p:nvPr userDrawn="1"/>
        </p:nvSpPr>
        <p:spPr>
          <a:xfrm>
            <a:off x="0" y="6583680"/>
            <a:ext cx="12192000" cy="2743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03154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651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gi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2.png"/><Relationship Id="rId7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CCC3A6-5BB9-43C7-95E8-8CC2D7EC5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de-DE" sz="6600" b="1" i="1" dirty="0"/>
              <a:t>FEEDBACK APP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E70ED9-B245-42E7-88F0-D53E3DBD5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096" y="3842932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de-DE" sz="2800" i="1" dirty="0"/>
              <a:t>Diplomarbeit 2021/2022</a:t>
            </a:r>
          </a:p>
          <a:p>
            <a:pPr algn="l"/>
            <a:endParaRPr lang="de-DE" sz="2800" dirty="0"/>
          </a:p>
          <a:p>
            <a:pPr algn="l"/>
            <a:r>
              <a:rPr lang="de-DE" sz="2800" i="1" dirty="0"/>
              <a:t>Mirzet </a:t>
            </a:r>
            <a:r>
              <a:rPr lang="de-DE" sz="2800" i="1" dirty="0" err="1"/>
              <a:t>Sakonjic</a:t>
            </a:r>
            <a:endParaRPr lang="de-DE" sz="2800" i="1" dirty="0"/>
          </a:p>
          <a:p>
            <a:pPr algn="l"/>
            <a:r>
              <a:rPr lang="de-DE" sz="2800" i="1" dirty="0"/>
              <a:t>Stefano Pyringer</a:t>
            </a: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4113B48-4338-4D32-BD7E-C39C122891D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3748"/>
          <a:stretch/>
        </p:blipFill>
        <p:spPr>
          <a:xfrm>
            <a:off x="7531503" y="2129318"/>
            <a:ext cx="3217333" cy="321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061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2AC356-D93F-44C3-3C17-FD2158DDE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Inhaltsübersicht Teil 2 – Mirzet </a:t>
            </a:r>
            <a:r>
              <a:rPr lang="de-DE" dirty="0" err="1">
                <a:solidFill>
                  <a:srgbClr val="EBEBEB"/>
                </a:solidFill>
              </a:rPr>
              <a:t>Sankonjic</a:t>
            </a:r>
            <a:endParaRPr lang="de-AT" dirty="0">
              <a:solidFill>
                <a:srgbClr val="EBEBEB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41E71D-1509-FAEB-DB87-10B423083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GUI der Feedback App</a:t>
            </a:r>
            <a:endParaRPr lang="de-AT" sz="28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Umsetzung Frontend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B77D8-55B4-8EB4-5706-8FB11AABFE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50" r="44542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5936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20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6CD9A7A-8A15-FF4B-D9E0-D73A6E5BF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de-DE" dirty="0"/>
              <a:t>Feedback App</a:t>
            </a:r>
            <a:endParaRPr lang="de-AT"/>
          </a:p>
        </p:txBody>
      </p:sp>
      <p:pic>
        <p:nvPicPr>
          <p:cNvPr id="9" name="Inhaltsplatzhalter 8" descr="Ein Bild, das Text, Screenshot, Elektronik enthält.&#10;&#10;Automatisch generierte Beschreibung">
            <a:extLst>
              <a:ext uri="{FF2B5EF4-FFF2-40B4-BE49-F238E27FC236}">
                <a16:creationId xmlns:a16="http://schemas.microsoft.com/office/drawing/2014/main" id="{960359A4-9C06-42C6-986F-71AE3DC62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148" y="804863"/>
            <a:ext cx="2422953" cy="5248275"/>
          </a:xfrm>
        </p:spPr>
      </p:pic>
    </p:spTree>
    <p:extLst>
      <p:ext uri="{BB962C8B-B14F-4D97-AF65-F5344CB8AC3E}">
        <p14:creationId xmlns:p14="http://schemas.microsoft.com/office/powerpoint/2010/main" val="49259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8E03B5F-504B-4690-9B5D-EE1EEEF9D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Login</a:t>
            </a:r>
          </a:p>
        </p:txBody>
      </p:sp>
      <p:pic>
        <p:nvPicPr>
          <p:cNvPr id="17" name="Inhaltsplatzhalter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1C13BE1-4389-44E5-9DDB-B2D3483C7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3738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DAF6B880-ECC3-486E-BA82-DB21B0C1F5E8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0" r="-2" b="17078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4789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9C22E9-9BB3-4068-9605-9D5EB548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/>
              <a:t>Registrierung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3986A70-E940-4261-A117-2404E0A8E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5" r="-2" b="15643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29183938-928E-40CF-A5E9-1EB67B91EEF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78" r="-2" b="16541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919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A9291D4-82A9-434C-8E83-A27E90440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/>
              <a:t>Startseite Schüler vs Lehrer</a:t>
            </a:r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7F4F286A-CD9D-4249-9B17-386B4153133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63" r="-2" b="13275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7F23FB7-5A58-4D03-BE4F-C0B97979A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35" r="-2" b="7783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275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AB56DB-CAE7-466B-8CAF-E93D994A5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 geben</a:t>
            </a:r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D8DA9742-3188-49D8-9516-64ABA324D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853248"/>
            <a:ext cx="1936505" cy="4195762"/>
          </a:xfr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8598E28B-7BC4-4C38-BBCF-DAC39E2664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830" y="1817909"/>
            <a:ext cx="1952816" cy="4231101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3BC481F5-96EB-49BB-820D-C0ABA77DAC4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546" y="1817908"/>
            <a:ext cx="1952816" cy="423110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3DD320B-32A7-43FE-928A-EF4928D4F7E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0265" y="1817907"/>
            <a:ext cx="1952816" cy="423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56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0AC7EB-5FB8-402D-AB79-3352BECB4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Feedback erstellen</a:t>
            </a:r>
          </a:p>
        </p:txBody>
      </p:sp>
      <p:pic>
        <p:nvPicPr>
          <p:cNvPr id="9" name="Inhaltsplatzhalter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52FC99EC-16C8-424A-BC0C-FC2393CBA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853247"/>
            <a:ext cx="2056227" cy="4455159"/>
          </a:xfrm>
        </p:spPr>
      </p:pic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D207AA80-CB27-4C1E-AB53-F1B3E764950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353" y="1853245"/>
            <a:ext cx="2056228" cy="4455161"/>
          </a:xfrm>
          <a:prstGeom prst="rect">
            <a:avLst/>
          </a:prstGeom>
        </p:spPr>
      </p:pic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82F6AF29-8929-4CD4-A21C-48F46CA4E9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362" y="1853246"/>
            <a:ext cx="2056228" cy="4455160"/>
          </a:xfrm>
          <a:prstGeom prst="rect">
            <a:avLst/>
          </a:prstGeom>
        </p:spPr>
      </p:pic>
      <p:pic>
        <p:nvPicPr>
          <p:cNvPr id="15" name="Grafik 14" descr="Ein Bild, das Text enthält.&#10;&#10;Automatisch generierte Beschreibung">
            <a:extLst>
              <a:ext uri="{FF2B5EF4-FFF2-40B4-BE49-F238E27FC236}">
                <a16:creationId xmlns:a16="http://schemas.microsoft.com/office/drawing/2014/main" id="{06D9BAF1-CA30-4064-8061-EE04E721820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605" y="1853248"/>
            <a:ext cx="2056229" cy="445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42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703159-77DB-41E8-83F8-5FFD20FFF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Benutzerkontoverwaltung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69BB9D7-D040-4872-9DF2-803A67D2D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556" y="1853248"/>
            <a:ext cx="1936505" cy="4195762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F438210-D119-4AFA-A945-8D8C8B696F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979" y="1853248"/>
            <a:ext cx="1936506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32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52AE9E-42C4-4994-9B10-18BB6C29C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47800"/>
            <a:ext cx="3342459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/>
              <a:t>Statistik Schüler vs Lehrer</a:t>
            </a:r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4D053AE-B184-46BC-BF53-9A87DDF37B3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1" r="-2" b="16128"/>
          <a:stretch/>
        </p:blipFill>
        <p:spPr>
          <a:xfrm>
            <a:off x="607848" y="609601"/>
            <a:ext cx="341980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52260307-B727-4B20-85F2-4518020D34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1" r="-2" b="15657"/>
          <a:stretch/>
        </p:blipFill>
        <p:spPr>
          <a:xfrm>
            <a:off x="4139714" y="609601"/>
            <a:ext cx="3414424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628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16E876-DD13-48EB-8BE3-E775F5DF5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Umsetzung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1C9FB2-31C9-4677-800A-D5BE25515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Login</a:t>
            </a:r>
          </a:p>
          <a:p>
            <a:r>
              <a:rPr lang="de-DE" dirty="0"/>
              <a:t>Registrierung</a:t>
            </a:r>
          </a:p>
          <a:p>
            <a:r>
              <a:rPr lang="de-DE" dirty="0"/>
              <a:t>Benutzerkontoverwaltung</a:t>
            </a:r>
          </a:p>
          <a:p>
            <a:r>
              <a:rPr lang="de-DE" dirty="0"/>
              <a:t>Statistik</a:t>
            </a:r>
          </a:p>
        </p:txBody>
      </p:sp>
    </p:spTree>
    <p:extLst>
      <p:ext uri="{BB962C8B-B14F-4D97-AF65-F5344CB8AC3E}">
        <p14:creationId xmlns:p14="http://schemas.microsoft.com/office/powerpoint/2010/main" val="267190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0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rtlCol="0">
            <a:normAutofit/>
          </a:bodyPr>
          <a:lstStyle/>
          <a:p>
            <a:pPr rtl="0"/>
            <a:r>
              <a:rPr lang="de-DE">
                <a:solidFill>
                  <a:srgbClr val="EBEBEB"/>
                </a:solidFill>
              </a:rPr>
              <a:t>AGENDA</a:t>
            </a:r>
          </a:p>
        </p:txBody>
      </p:sp>
      <p:sp>
        <p:nvSpPr>
          <p:cNvPr id="41" name="Rectangle 34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Freeform: Shape 36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43" name="Inhaltsplatzhalter 2">
            <a:extLst>
              <a:ext uri="{FF2B5EF4-FFF2-40B4-BE49-F238E27FC236}">
                <a16:creationId xmlns:a16="http://schemas.microsoft.com/office/drawing/2014/main" id="{4DE2582E-9256-4A73-B2A7-73FC623107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0795506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369708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67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4113B48-4338-4D32-BD7E-C39C122891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96" r="9092" b="2427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96" name="Rectangle 69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CCC3A6-5BB9-43C7-95E8-8CC2D7EC5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4128743" cy="3204134"/>
          </a:xfrm>
        </p:spPr>
        <p:txBody>
          <a:bodyPr anchor="b">
            <a:normAutofit/>
          </a:bodyPr>
          <a:lstStyle/>
          <a:p>
            <a:pPr algn="l"/>
            <a:r>
              <a:rPr lang="de-DE" sz="4800" b="1" i="1" dirty="0"/>
              <a:t>Danke für die Aufmerksamkeit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E70ED9-B245-42E7-88F0-D53E3DBD5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de-DE" sz="2800" i="1" dirty="0"/>
              <a:t>Mirzet </a:t>
            </a:r>
            <a:r>
              <a:rPr lang="de-DE" sz="2800" i="1" dirty="0" err="1"/>
              <a:t>Sakonjic</a:t>
            </a:r>
            <a:endParaRPr lang="de-DE" sz="2800" i="1" dirty="0"/>
          </a:p>
          <a:p>
            <a:pPr algn="l"/>
            <a:r>
              <a:rPr lang="de-DE" sz="2800" i="1" dirty="0"/>
              <a:t>Stefano Pyringer</a:t>
            </a:r>
          </a:p>
        </p:txBody>
      </p:sp>
      <p:sp>
        <p:nvSpPr>
          <p:cNvPr id="97" name="Rectangle 7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8" name="Rectangle 7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330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AB1F3F8-5102-FAF4-F3F7-07A8520CC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Übersicht</a:t>
            </a:r>
            <a:endParaRPr lang="de-AT" dirty="0">
              <a:solidFill>
                <a:srgbClr val="FFFFFF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7438EA-79AC-5F4E-9F8A-0DF61AA50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Mobile Android / iOS Anwendung</a:t>
            </a:r>
          </a:p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Erstellung und Verwaltung von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/>
              <a:t>Lehreinheiten</a:t>
            </a:r>
          </a:p>
          <a:p>
            <a:pPr lvl="1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000" dirty="0"/>
              <a:t>Feedbacks</a:t>
            </a:r>
          </a:p>
          <a:p>
            <a:pPr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lang="de-DE" sz="2400" dirty="0"/>
              <a:t>Zugriff über APIs 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513721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2AC356-D93F-44C3-3C17-FD2158DDE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Inhaltsübersicht Teil 1 – Stefano Pyringer</a:t>
            </a:r>
            <a:endParaRPr lang="de-AT" dirty="0">
              <a:solidFill>
                <a:srgbClr val="EBEBEB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41E71D-1509-FAEB-DB87-10B423083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Was ist Feedback?</a:t>
            </a:r>
          </a:p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Architektur</a:t>
            </a:r>
          </a:p>
          <a:p>
            <a:pPr>
              <a:lnSpc>
                <a:spcPct val="150000"/>
              </a:lnSpc>
            </a:pPr>
            <a:r>
              <a:rPr lang="de-DE" sz="2800" dirty="0">
                <a:solidFill>
                  <a:srgbClr val="FFFFFF"/>
                </a:solidFill>
              </a:rPr>
              <a:t>Datenstruktur</a:t>
            </a:r>
          </a:p>
          <a:p>
            <a:pPr>
              <a:lnSpc>
                <a:spcPct val="150000"/>
              </a:lnSpc>
            </a:pPr>
            <a:r>
              <a:rPr lang="de-DE" sz="2800">
                <a:solidFill>
                  <a:srgbClr val="FFFFFF"/>
                </a:solidFill>
              </a:rPr>
              <a:t>Web API</a:t>
            </a:r>
            <a:endParaRPr lang="de-AT" sz="2800" dirty="0">
              <a:solidFill>
                <a:srgbClr val="FFFFFF"/>
              </a:solidFill>
            </a:endParaRP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74C576-422D-45BE-4BBE-3DE9E4DF48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529" r="28790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121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22B851-6B16-415F-9600-DB0E665C5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1BD2D20-1665-4E39-FEC6-BDEF6227F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944152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Teil 1 – Was ist Feedback?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A2B0B0-E6D1-4F97-A03B-5B9DC568A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ounded Rectangle 9">
            <a:extLst>
              <a:ext uri="{FF2B5EF4-FFF2-40B4-BE49-F238E27FC236}">
                <a16:creationId xmlns:a16="http://schemas.microsoft.com/office/drawing/2014/main" id="{7067A410-38E7-4862-BC25-A40927006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484632"/>
            <a:ext cx="5130204" cy="5739187"/>
          </a:xfrm>
          <a:prstGeom prst="roundRect">
            <a:avLst>
              <a:gd name="adj" fmla="val 0"/>
            </a:avLst>
          </a:prstGeom>
          <a:ln w="12700">
            <a:solidFill>
              <a:schemeClr val="bg2"/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5B930A45-B0F4-7275-5309-EFF444ADE4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689" y="1272230"/>
            <a:ext cx="4163991" cy="4163991"/>
          </a:xfrm>
          <a:prstGeom prst="rect">
            <a:avLst/>
          </a:prstGeom>
          <a:effectLst/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5E21D77-54D4-42F2-9F79-B4B22CCA1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ACDF87-CF9C-F627-DEF8-3E7A6F926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0" y="2438400"/>
            <a:ext cx="4944151" cy="378541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FFFFFF"/>
                </a:solidFill>
              </a:rPr>
              <a:t>Offene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Rückmeldung</a:t>
            </a:r>
            <a:endParaRPr lang="en-US" sz="24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FFFFFF"/>
                </a:solidFill>
              </a:rPr>
              <a:t>Verbesserung</a:t>
            </a:r>
            <a:r>
              <a:rPr lang="en-US" sz="2400" dirty="0">
                <a:solidFill>
                  <a:srgbClr val="FFFFFF"/>
                </a:solidFill>
              </a:rPr>
              <a:t> der </a:t>
            </a:r>
            <a:r>
              <a:rPr lang="en-US" sz="2400" dirty="0" err="1">
                <a:solidFill>
                  <a:srgbClr val="FFFFFF"/>
                </a:solidFill>
              </a:rPr>
              <a:t>eigenen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Verhaltensweise</a:t>
            </a:r>
            <a:endParaRPr lang="en-US" sz="24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FFFFF"/>
                </a:solidFill>
              </a:rPr>
              <a:t>Johari-Fenster</a:t>
            </a:r>
          </a:p>
          <a:p>
            <a:pPr lvl="1">
              <a:lnSpc>
                <a:spcPct val="150000"/>
              </a:lnSpc>
            </a:pPr>
            <a:r>
              <a:rPr lang="en-US" sz="2000" dirty="0" err="1">
                <a:solidFill>
                  <a:srgbClr val="FFFFFF"/>
                </a:solidFill>
              </a:rPr>
              <a:t>Öffentlichen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Bereich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113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362849A-570D-49DB-954C-63F144E88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A42011-E478-428B-9D15-A98E338BF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9ED2773C-FE51-4632-BA46-036BDCDA6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077E16D-648B-7190-FDDD-E9CB0546F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de-DE">
                <a:solidFill>
                  <a:srgbClr val="EBEBEB"/>
                </a:solidFill>
              </a:rPr>
              <a:t>Teil 1 - Architektur</a:t>
            </a:r>
            <a:endParaRPr lang="de-AT">
              <a:solidFill>
                <a:srgbClr val="EBEBEB"/>
              </a:solidFill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E02F9158-C4C2-46A8-BE73-A4F77E139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Inhaltsplatzhalter 4" descr="Ein Bild, das Text, iPod enthält.&#10;&#10;Automatisch generierte Beschreibung">
            <a:extLst>
              <a:ext uri="{FF2B5EF4-FFF2-40B4-BE49-F238E27FC236}">
                <a16:creationId xmlns:a16="http://schemas.microsoft.com/office/drawing/2014/main" id="{ADAB2357-1666-C2D9-C2DA-29879EF52D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079" y="2275188"/>
            <a:ext cx="8871842" cy="448028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11574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DD4CBB-E41D-783A-CB95-F0EB4ABA6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EBEBEB"/>
                </a:solidFill>
              </a:rPr>
              <a:t>Teil 1 - Datenstruktur</a:t>
            </a:r>
            <a:endParaRPr lang="de-AT" dirty="0">
              <a:solidFill>
                <a:srgbClr val="EBEBEB"/>
              </a:solidFill>
            </a:endParaRPr>
          </a:p>
        </p:txBody>
      </p:sp>
      <p:sp>
        <p:nvSpPr>
          <p:cNvPr id="17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536389E2-87E0-C852-6FE9-3DBE1279A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92" y="813052"/>
            <a:ext cx="5449889" cy="5231893"/>
          </a:xfrm>
          <a:prstGeom prst="rect">
            <a:avLst/>
          </a:prstGeom>
          <a:effectLst/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9C23906-2859-A5EB-BD47-101AB765F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User</a:t>
            </a:r>
          </a:p>
          <a:p>
            <a:pPr lvl="1"/>
            <a:r>
              <a:rPr lang="en-US" dirty="0">
                <a:solidFill>
                  <a:srgbClr val="EBEBEB"/>
                </a:solidFill>
              </a:rPr>
              <a:t>Lehrer</a:t>
            </a:r>
          </a:p>
          <a:p>
            <a:pPr lvl="2"/>
            <a:r>
              <a:rPr lang="en-US" dirty="0" err="1">
                <a:solidFill>
                  <a:srgbClr val="EBEBEB"/>
                </a:solidFill>
              </a:rPr>
              <a:t>TeachingUnit</a:t>
            </a:r>
            <a:endParaRPr lang="en-US" dirty="0">
              <a:solidFill>
                <a:srgbClr val="EBEBEB"/>
              </a:solidFill>
            </a:endParaRPr>
          </a:p>
          <a:p>
            <a:pPr lvl="1"/>
            <a:r>
              <a:rPr lang="en-US" dirty="0" err="1">
                <a:solidFill>
                  <a:srgbClr val="EBEBEB"/>
                </a:solidFill>
              </a:rPr>
              <a:t>Schüler</a:t>
            </a:r>
            <a:endParaRPr lang="en-US" dirty="0">
              <a:solidFill>
                <a:srgbClr val="EBEBEB"/>
              </a:solidFill>
            </a:endParaRPr>
          </a:p>
          <a:p>
            <a:pPr lvl="2"/>
            <a:r>
              <a:rPr lang="en-US" dirty="0">
                <a:solidFill>
                  <a:srgbClr val="EBEBEB"/>
                </a:solidFill>
              </a:rPr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2182301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06745-85EB-475C-7F14-E822849E4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 – WEB-API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B43B8-53D2-136B-B636-68DDC92E5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404723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400" dirty="0"/>
              <a:t>Client kommuniziert mit der ASP.NET Core API 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Dokumentation der API-Schnittstelle mithilfe von </a:t>
            </a:r>
            <a:r>
              <a:rPr lang="de-DE" sz="2400" dirty="0" err="1"/>
              <a:t>Swagger</a:t>
            </a:r>
            <a:endParaRPr lang="de-DE" sz="2400" dirty="0"/>
          </a:p>
          <a:p>
            <a:pPr>
              <a:lnSpc>
                <a:spcPct val="150000"/>
              </a:lnSpc>
            </a:pPr>
            <a:r>
              <a:rPr lang="de-DE" sz="2400" dirty="0"/>
              <a:t>Zugriff und Sicherheit durch JWT Authentifizierung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94893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34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5" name="Picture 36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6" name="Oval 38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7" name="Picture 40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8" name="Picture 42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9" name="Rectangle 44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46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666A63-5045-4B22-D96A-7AC9BA112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Swagger </a:t>
            </a:r>
            <a:r>
              <a:rPr lang="en-US" sz="32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Dokumentation</a:t>
            </a:r>
            <a:endParaRPr lang="en-US" sz="32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1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2" name="Freeform: Shape 50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64D365F3-7E50-9689-576C-E20E61ABB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54" y="701029"/>
            <a:ext cx="6270662" cy="54554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637123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161FBA43846B24690115DE574444E4E" ma:contentTypeVersion="10" ma:contentTypeDescription="Ein neues Dokument erstellen." ma:contentTypeScope="" ma:versionID="999b196e4815c992936bed290d0d194d">
  <xsd:schema xmlns:xsd="http://www.w3.org/2001/XMLSchema" xmlns:xs="http://www.w3.org/2001/XMLSchema" xmlns:p="http://schemas.microsoft.com/office/2006/metadata/properties" xmlns:ns2="f581d864-f4ae-4996-b10e-5704e6ea6f98" xmlns:ns3="df9d0cc3-8501-4250-b29d-5e763eaa127b" targetNamespace="http://schemas.microsoft.com/office/2006/metadata/properties" ma:root="true" ma:fieldsID="9033028cf5159cbe3bc9662918773bd8" ns2:_="" ns3:_="">
    <xsd:import namespace="f581d864-f4ae-4996-b10e-5704e6ea6f98"/>
    <xsd:import namespace="df9d0cc3-8501-4250-b29d-5e763eaa12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81d864-f4ae-4996-b10e-5704e6ea6f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9d0cc3-8501-4250-b29d-5e763eaa127b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56981B1-4A5E-41F1-8549-5686037138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81d864-f4ae-4996-b10e-5704e6ea6f98"/>
    <ds:schemaRef ds:uri="df9d0cc3-8501-4250-b29d-5e763eaa12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92A244-2B11-4662-8AA3-E9F9D3C860B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ABBB144-4EC6-4CAC-9DFF-5A887873067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Präsentation Gesundheit und Fitness (Breitbild)</Template>
  <TotalTime>0</TotalTime>
  <Words>146</Words>
  <Application>Microsoft Office PowerPoint</Application>
  <PresentationFormat>Breitbild</PresentationFormat>
  <Paragraphs>61</Paragraphs>
  <Slides>20</Slides>
  <Notes>5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Century Gothic</vt:lpstr>
      <vt:lpstr>Wingdings 3</vt:lpstr>
      <vt:lpstr>Office</vt:lpstr>
      <vt:lpstr>Ion</vt:lpstr>
      <vt:lpstr>FEEDBACK APP</vt:lpstr>
      <vt:lpstr>AGENDA</vt:lpstr>
      <vt:lpstr>Übersicht</vt:lpstr>
      <vt:lpstr>Inhaltsübersicht Teil 1 – Stefano Pyringer</vt:lpstr>
      <vt:lpstr>Teil 1 – Was ist Feedback?</vt:lpstr>
      <vt:lpstr>Teil 1 - Architektur</vt:lpstr>
      <vt:lpstr>Teil 1 - Datenstruktur</vt:lpstr>
      <vt:lpstr>Teil 1 – WEB-API</vt:lpstr>
      <vt:lpstr>Swagger Dokumentation</vt:lpstr>
      <vt:lpstr>Inhaltsübersicht Teil 2 – Mirzet Sankonjic</vt:lpstr>
      <vt:lpstr>Feedback App</vt:lpstr>
      <vt:lpstr>Login</vt:lpstr>
      <vt:lpstr>Registrierung</vt:lpstr>
      <vt:lpstr>Startseite Schüler vs Lehrer</vt:lpstr>
      <vt:lpstr>Feedback geben</vt:lpstr>
      <vt:lpstr>Feedback erstellen</vt:lpstr>
      <vt:lpstr>Benutzerkontoverwaltung</vt:lpstr>
      <vt:lpstr>Statistik Schüler vs Lehrer</vt:lpstr>
      <vt:lpstr>Umsetzung</vt:lpstr>
      <vt:lpstr>Danke für die Aufmerksamkeit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Layout "Titel mit Bildern"</dc:title>
  <dc:creator>Daniel Simic</dc:creator>
  <cp:lastModifiedBy>Stefano Pyringer</cp:lastModifiedBy>
  <cp:revision>78</cp:revision>
  <dcterms:created xsi:type="dcterms:W3CDTF">2021-06-01T16:41:30Z</dcterms:created>
  <dcterms:modified xsi:type="dcterms:W3CDTF">2022-10-05T11:35:59Z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0x0101003161FBA43846B24690115DE574444E4E</vt:lpwstr>
  </property>
</Properties>
</file>